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</p:sldIdLst>
  <p:sldSz cx="12192000" cy="6858000"/>
  <p:notesSz cx="6858000" cy="9144000"/>
  <p:defaultTextStyle>
    <a:defPPr rtl="0"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2C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96391" autoAdjust="0"/>
  </p:normalViewPr>
  <p:slideViewPr>
    <p:cSldViewPr snapToGrid="0">
      <p:cViewPr varScale="1">
        <p:scale>
          <a:sx n="93" d="100"/>
          <a:sy n="93" d="100"/>
        </p:scale>
        <p:origin x="10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0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3DD15D0-6645-432F-A0D5-7D2B62715CBC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2021/6/20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EF054BB-8F28-4346-8754-0E5644500E1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222309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2396B47-6540-4820-9BCD-7F00673DC5CC}" type="datetime1">
              <a:rPr lang="zh-TW" altLang="en-US" noProof="0" smtClean="0"/>
              <a:t>2021/6/20</a:t>
            </a:fld>
            <a:endParaRPr lang="zh-TW" altLang="en-US" noProof="0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170A596-7141-45E9-836C-E467146705EF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3959948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170A596-7141-45E9-836C-E467146705E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68751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zh-TW" altLang="en-US" noProof="0" smtClean="0"/>
              <a:t>按一下以編輯母片副標題樣式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3A6F10-DE70-4C5D-95F1-5FB3B411227B}" type="datetime1">
              <a:rPr lang="zh-TW" altLang="en-US" noProof="0" smtClean="0"/>
              <a:t>2021/6/20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CF87A2-A4CE-44F2-804B-31A1A6740967}" type="datetime1">
              <a:rPr lang="zh-TW" altLang="en-US" noProof="0" smtClean="0"/>
              <a:t>2021/6/20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 rtlCol="0"/>
          <a:lstStyle/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 rtlCol="0"/>
          <a:lstStyle/>
          <a:p>
            <a:pPr rtl="0"/>
            <a:fld id="{F8CCE002-9F7E-4F7A-9EA4-B793B9E4F522}" type="datetime1">
              <a:rPr lang="zh-TW" altLang="en-US" noProof="0" smtClean="0"/>
              <a:t>2021/6/20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 rtlCol="0"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508A1E-CFC5-43A6-BD7C-073CBF930612}" type="datetime1">
              <a:rPr lang="zh-TW" altLang="en-US" noProof="0" smtClean="0"/>
              <a:t>2021/6/20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rtlCol="0"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77587EB8-E9C8-4306-B3A8-0200E52C5110}" type="datetime1">
              <a:rPr lang="zh-TW" altLang="en-US" noProof="0" smtClean="0"/>
              <a:t>2021/6/20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FAB73BC-B049-4115-A692-8D63A059BFB8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4D04C0-8CA3-4995-850D-B57F91809464}" type="datetime1">
              <a:rPr lang="zh-TW" altLang="en-US" noProof="0" smtClean="0"/>
              <a:t>2021/6/20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211A49-F58E-49A7-9078-3B20AEDED41D}" type="datetime1">
              <a:rPr lang="zh-TW" altLang="en-US" noProof="0" smtClean="0"/>
              <a:t>2021/6/20</a:t>
            </a:fld>
            <a:endParaRPr lang="zh-TW" altLang="en-US" noProof="0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3149DA-D8A9-4682-ABAC-995BEDC7D3D8}" type="datetime1">
              <a:rPr lang="zh-TW" altLang="en-US" noProof="0" smtClean="0"/>
              <a:t>2021/6/20</a:t>
            </a:fld>
            <a:endParaRPr lang="zh-TW" altLang="en-US" noProof="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5C560B-F190-4E98-ADF7-3D106D769863}" type="datetime1">
              <a:rPr lang="zh-TW" altLang="en-US" noProof="0" smtClean="0"/>
              <a:t>2021/6/20</a:t>
            </a:fld>
            <a:endParaRPr lang="zh-TW" altLang="en-US" noProof="0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 rtlCol="0"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F5D010-4AD4-478A-8B56-15B7BB3299B0}" type="datetime1">
              <a:rPr lang="zh-TW" altLang="en-US" noProof="0" smtClean="0"/>
              <a:t>2021/6/20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圖片版面配置區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rtlCol="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 smtClean="0"/>
              <a:t>按一下圖示以新增圖片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 rtlCol="0"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C3AE904-BBFB-4F37-891D-4EE1921C8ED1}" type="datetime1">
              <a:rPr lang="zh-TW" altLang="en-US" noProof="0" smtClean="0"/>
              <a:t>2021/6/20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9AE4517-A623-4E34-A2DC-DDD1A7DC4CDE}" type="datetime1">
              <a:rPr lang="zh-TW" altLang="en-US" noProof="0" smtClean="0"/>
              <a:t>2021/6/20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FAB73BC-B049-4115-A692-8D63A059BFB8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6758CB7-007C-40DF-A901-600703FB6D3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12191999" cy="6857990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B459C3A3-8B02-4FAB-91CE-E81E1BA31F4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048" y="2059012"/>
            <a:ext cx="12188952" cy="1828800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zh-TW" altLang="en-US" dirty="0">
              <a:solidFill>
                <a:srgbClr val="FFFFFF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DA2022F-1436-49C5-9347-FDDDF4EE89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rtlCol="0">
            <a:normAutofit/>
          </a:bodyPr>
          <a:lstStyle/>
          <a:p>
            <a:r>
              <a:rPr lang="en-US" altLang="zh-TW" sz="4800" b="1" dirty="0" smtClean="0">
                <a:solidFill>
                  <a:schemeClr val="bg1"/>
                </a:solidFill>
              </a:rPr>
              <a:t>SCUBD class a CENTER</a:t>
            </a:r>
            <a:endParaRPr lang="en-US" altLang="zh-TW" sz="4800" b="1" dirty="0">
              <a:solidFill>
                <a:schemeClr val="bg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DB366A7-87C2-43BB-AF03-1AF039EE1D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48" y="3887812"/>
            <a:ext cx="12188952" cy="4572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zh-TW" altLang="en-US" dirty="0">
              <a:solidFill>
                <a:srgbClr val="FFFFFF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F56C232-3134-4C4E-8119-3B970E1C38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7472" y="3913632"/>
            <a:ext cx="11503152" cy="457200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b="1" dirty="0"/>
              <a:t>巨資一</a:t>
            </a:r>
            <a:r>
              <a:rPr lang="en-US" altLang="zh-TW" b="1" dirty="0" smtClean="0"/>
              <a:t>A </a:t>
            </a:r>
            <a:r>
              <a:rPr lang="zh-TW" altLang="en-US" b="1" dirty="0" smtClean="0"/>
              <a:t>練恩 許家銘 林承頤 周子傑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811173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45" y="1614616"/>
            <a:ext cx="6019116" cy="338575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329" y="121367"/>
            <a:ext cx="5646444" cy="319848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962" y="2702009"/>
            <a:ext cx="4712043" cy="410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72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38" y="1545358"/>
            <a:ext cx="7651030" cy="430370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橢圓形圖說文字 2"/>
          <p:cNvSpPr/>
          <p:nvPr/>
        </p:nvSpPr>
        <p:spPr>
          <a:xfrm>
            <a:off x="2703109" y="744700"/>
            <a:ext cx="1696720" cy="946252"/>
          </a:xfrm>
          <a:prstGeom prst="wedgeEllipseCallout">
            <a:avLst>
              <a:gd name="adj1" fmla="val -39396"/>
              <a:gd name="adj2" fmla="val 70016"/>
            </a:avLst>
          </a:prstGeom>
          <a:solidFill>
            <a:srgbClr val="FFC000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這是跑馬燈</a:t>
            </a:r>
            <a:endParaRPr lang="zh-TW" altLang="en-US" b="1" dirty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847" y="1122131"/>
            <a:ext cx="7286130" cy="440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13" y="1260390"/>
            <a:ext cx="7527554" cy="423424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雲朵形圖說文字 2"/>
          <p:cNvSpPr/>
          <p:nvPr/>
        </p:nvSpPr>
        <p:spPr>
          <a:xfrm>
            <a:off x="4506097" y="4687331"/>
            <a:ext cx="1340937" cy="881448"/>
          </a:xfrm>
          <a:prstGeom prst="cloudCallout">
            <a:avLst>
              <a:gd name="adj1" fmla="val 59466"/>
              <a:gd name="adj2" fmla="val -107593"/>
            </a:avLst>
          </a:prstGeom>
          <a:solidFill>
            <a:srgbClr val="00B0F0"/>
          </a:solidFill>
          <a:ln>
            <a:solidFill>
              <a:srgbClr val="7030A0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這也是跑馬燈</a:t>
            </a:r>
            <a:endParaRPr lang="zh-TW" alt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048" y="271847"/>
            <a:ext cx="6313952" cy="509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84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91" y="1416393"/>
            <a:ext cx="7603525" cy="427698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854" y="323591"/>
            <a:ext cx="6301781" cy="623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3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64" y="1210962"/>
            <a:ext cx="7700544" cy="43315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877" y="741404"/>
            <a:ext cx="7677745" cy="468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34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88" y="1342767"/>
            <a:ext cx="6965183" cy="391791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378" y="584886"/>
            <a:ext cx="4881940" cy="500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08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21" y="1120346"/>
            <a:ext cx="7893682" cy="444019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536" y="584886"/>
            <a:ext cx="7439134" cy="453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37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120153" y="4170320"/>
            <a:ext cx="10347297" cy="584775"/>
          </a:xfrm>
          <a:prstGeom prst="rect">
            <a:avLst/>
          </a:prstGeom>
          <a:solidFill>
            <a:srgbClr val="FFC000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 smtClean="0">
                <a:latin typeface="Bell MT" panose="02020503060305020303" pitchFamily="18" charset="0"/>
              </a:rPr>
              <a:t>THANKS FOR LISTENING!</a:t>
            </a:r>
            <a:endParaRPr lang="zh-TW" altLang="en-US" sz="3200" b="1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53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tx1"/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網頁介紹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1437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00" y="3637280"/>
            <a:ext cx="4673721" cy="26289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50000" endPos="10000" dist="5000" dir="5400000" sy="-100000" algn="bl" rotWithShape="0"/>
          </a:effectLst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00" y="778137"/>
            <a:ext cx="4668411" cy="26259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文字方塊 10"/>
          <p:cNvSpPr txBox="1"/>
          <p:nvPr/>
        </p:nvSpPr>
        <p:spPr>
          <a:xfrm>
            <a:off x="4322126" y="57665"/>
            <a:ext cx="3887985" cy="646331"/>
          </a:xfrm>
          <a:prstGeom prst="rect">
            <a:avLst/>
          </a:prstGeom>
          <a:gradFill flip="none" rotWithShape="1">
            <a:gsLst>
              <a:gs pos="91500">
                <a:schemeClr val="accent4"/>
              </a:gs>
              <a:gs pos="6000">
                <a:schemeClr val="bg2">
                  <a:lumMod val="60000"/>
                  <a:lumOff val="40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/>
          <a:scene3d>
            <a:camera prst="orthographicFront"/>
            <a:lightRig rig="threePt" dir="t"/>
          </a:scene3d>
          <a:sp3d contourW="12700">
            <a:bevelT prst="angle"/>
            <a:contourClr>
              <a:schemeClr val="bg1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首頁</a:t>
            </a:r>
            <a:r>
              <a:rPr lang="zh-TW" altLang="en-US" sz="36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介紹</a:t>
            </a:r>
            <a:endParaRPr lang="zh-TW" altLang="en-US" sz="36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081" y="235051"/>
            <a:ext cx="3673686" cy="494341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903" y="2338472"/>
            <a:ext cx="5912673" cy="429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69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18" y="107092"/>
            <a:ext cx="4393519" cy="24713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50000" endPos="10000" dist="5000" dir="5400000" sy="-100000" algn="bl" rotWithShape="0"/>
          </a:effec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71" y="1993557"/>
            <a:ext cx="4709171" cy="26123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50000" endPos="10000" dist="5000" dir="5400000" sy="-100000" algn="bl" rotWithShape="0"/>
          </a:effectLst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56" y="4175577"/>
            <a:ext cx="4585687" cy="25794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50000" endPos="10000" dist="5000" dir="5400000" sy="-100000" algn="bl" rotWithShape="0"/>
          </a:effec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383" y="955589"/>
            <a:ext cx="6243280" cy="396846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262" y="253262"/>
            <a:ext cx="3225549" cy="631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0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4289174" y="170937"/>
            <a:ext cx="3887985" cy="646331"/>
          </a:xfrm>
          <a:prstGeom prst="rect">
            <a:avLst/>
          </a:prstGeom>
          <a:gradFill flip="none" rotWithShape="1">
            <a:gsLst>
              <a:gs pos="91500">
                <a:schemeClr val="accent4"/>
              </a:gs>
              <a:gs pos="6000">
                <a:schemeClr val="bg2">
                  <a:lumMod val="60000"/>
                  <a:lumOff val="40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/>
          <a:scene3d>
            <a:camera prst="orthographicFront"/>
            <a:lightRig rig="threePt" dir="t"/>
          </a:scene3d>
          <a:sp3d contourW="12700">
            <a:bevelT prst="angle"/>
            <a:contourClr>
              <a:schemeClr val="bg1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內容介紹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0333"/>
            <a:ext cx="6378214" cy="35877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906" y="1820333"/>
            <a:ext cx="6112094" cy="438664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96" y="963079"/>
            <a:ext cx="4042591" cy="4445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872" y="1651000"/>
            <a:ext cx="2437061" cy="508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92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38" y="1548714"/>
            <a:ext cx="7143827" cy="401840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向右箭號 5"/>
          <p:cNvSpPr/>
          <p:nvPr/>
        </p:nvSpPr>
        <p:spPr>
          <a:xfrm rot="2096027">
            <a:off x="223886" y="3381441"/>
            <a:ext cx="855111" cy="590680"/>
          </a:xfrm>
          <a:prstGeom prst="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423" y="911354"/>
            <a:ext cx="6096918" cy="517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67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946" y="1427063"/>
            <a:ext cx="6455058" cy="363096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6" y="1014211"/>
            <a:ext cx="7801661" cy="473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4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67" y="103453"/>
            <a:ext cx="5795639" cy="32600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50000" endPos="10000" dist="5000" dir="5400000" sy="-100000" algn="bl" rotWithShape="0"/>
          </a:effectLst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66" y="3511781"/>
            <a:ext cx="5795639" cy="32229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50000" endPos="10000" dist="5000" dir="5400000" sy="-100000" algn="bl" rotWithShape="0"/>
          </a:effec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813" y="130629"/>
            <a:ext cx="5873577" cy="651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2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68" y="164756"/>
            <a:ext cx="6514298" cy="366429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822" y="1777079"/>
            <a:ext cx="3140951" cy="500572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744" y="220876"/>
            <a:ext cx="3990715" cy="395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8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帶狀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232_TF89910445.potx" id="{D51AFC88-EF60-496D-9C6F-AE10744E859D}" vid="{A6695148-A923-41B3-86AD-93BFA79596C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9934CB3-A97C-40D1-8D7D-5211E1C57C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44E3864-550F-4194-BC9D-CCA442A52D0D}">
  <ds:schemaRefs>
    <ds:schemaRef ds:uri="71af3243-3dd4-4a8d-8c0d-dd76da1f02a5"/>
    <ds:schemaRef ds:uri="16c05727-aa75-4e4a-9b5f-8a80a1165891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8F871927-9856-4138-B7A7-125C4AA7EFD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帶狀設計</Template>
  <TotalTime>0</TotalTime>
  <Words>33</Words>
  <Application>Microsoft Office PowerPoint</Application>
  <PresentationFormat>寬螢幕</PresentationFormat>
  <Paragraphs>9</Paragraphs>
  <Slides>17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3" baseType="lpstr">
      <vt:lpstr>Microsoft JhengHei UI</vt:lpstr>
      <vt:lpstr>新細明體</vt:lpstr>
      <vt:lpstr>Bell MT</vt:lpstr>
      <vt:lpstr>Corbel</vt:lpstr>
      <vt:lpstr>Wingdings</vt:lpstr>
      <vt:lpstr>帶狀</vt:lpstr>
      <vt:lpstr>SCUBD class a CENTER</vt:lpstr>
      <vt:lpstr>網頁介紹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2021-06-19T03:22:30Z</dcterms:created>
  <dcterms:modified xsi:type="dcterms:W3CDTF">2021-06-20T03:59:03Z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